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4" r:id="rId7"/>
    <p:sldId id="266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A0C05-3E5C-4E00-9166-5C20EEFD016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4E0B19-9E22-4F72-BF37-B40D83563828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предоставление в электронной форме государственных и муниципальных услуг, услуг государственных и муниципальных учреждений и других организаций, в которых размещается государственное задание (заказ) или муниципальное задание (заказ), в соответствии с перечнями, утвержденными Правительством Российской Федерации и высшими исполнительными органами государственной власти субъекта Российской Федерации;</a:t>
          </a:r>
          <a:endParaRPr lang="ru-RU" b="1" dirty="0"/>
        </a:p>
      </dgm:t>
    </dgm:pt>
    <dgm:pt modelId="{BC6F7852-203D-4DFB-BEA4-6F1030EC9E2B}" type="sibTrans" cxnId="{7D900654-BF10-4842-A5DE-159C12121B43}">
      <dgm:prSet/>
      <dgm:spPr/>
      <dgm:t>
        <a:bodyPr/>
        <a:lstStyle/>
        <a:p>
          <a:endParaRPr lang="ru-RU"/>
        </a:p>
      </dgm:t>
    </dgm:pt>
    <dgm:pt modelId="{570DE189-381C-4702-A0FC-A5D7F30A1CA9}" type="parTrans" cxnId="{7D900654-BF10-4842-A5DE-159C12121B43}">
      <dgm:prSet/>
      <dgm:spPr/>
      <dgm:t>
        <a:bodyPr/>
        <a:lstStyle/>
        <a:p>
          <a:endParaRPr lang="ru-RU"/>
        </a:p>
      </dgm:t>
    </dgm:pt>
    <dgm:pt modelId="{E6989E22-1D7D-43D5-8219-766EE12E048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учет обращений граждан, связанных с функционированием Единого портала, </a:t>
          </a:r>
          <a:endParaRPr lang="en-US" b="1" dirty="0" smtClean="0">
            <a:solidFill>
              <a:srgbClr val="00206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в том числе возможность для заявителей оставить отзыв о качестве предоставления государственной или муниципальной услуги в электронной форме.</a:t>
          </a:r>
        </a:p>
        <a:p>
          <a:pPr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DF060228-A1BC-4818-B5F1-A9C401FAD82F}" type="sibTrans" cxnId="{5ABEDE16-A347-480F-8A0D-801126230EC6}">
      <dgm:prSet/>
      <dgm:spPr/>
      <dgm:t>
        <a:bodyPr/>
        <a:lstStyle/>
        <a:p>
          <a:endParaRPr lang="ru-RU"/>
        </a:p>
      </dgm:t>
    </dgm:pt>
    <dgm:pt modelId="{CF1DC117-B1E5-4262-BB33-15DA616EE57C}" type="parTrans" cxnId="{5ABEDE16-A347-480F-8A0D-801126230EC6}">
      <dgm:prSet/>
      <dgm:spPr/>
      <dgm:t>
        <a:bodyPr/>
        <a:lstStyle/>
        <a:p>
          <a:endParaRPr lang="ru-RU"/>
        </a:p>
      </dgm:t>
    </dgm:pt>
    <dgm:pt modelId="{D10DDFC8-83DA-40D9-9C3D-1F9C85D695C8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1" dirty="0" smtClean="0">
            <a:solidFill>
              <a:srgbClr val="00206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доступ физических и юридических лиц к сведениям о государственных и муниципальных услугах, государственных функциях по контролю и надзору, об услугах государственных и муниципальных учреждений, об услугах организаций, участвующих в предоставлении государственных и муниципальных услуг,</a:t>
          </a:r>
          <a:endParaRPr lang="en-US" b="1" dirty="0" smtClean="0">
            <a:solidFill>
              <a:srgbClr val="00206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 размещенных в федеральной государственной информационной системе, обеспечивающей ведение реестра государственных услуг в электронной форме;</a:t>
          </a:r>
        </a:p>
        <a:p>
          <a:pPr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191A7CFF-C8DE-408C-926D-CB221DF75335}" type="sibTrans" cxnId="{D2DBFFAA-68B3-44C1-A462-E0621893459C}">
      <dgm:prSet/>
      <dgm:spPr/>
      <dgm:t>
        <a:bodyPr/>
        <a:lstStyle/>
        <a:p>
          <a:endParaRPr lang="ru-RU"/>
        </a:p>
      </dgm:t>
    </dgm:pt>
    <dgm:pt modelId="{ED1553F5-22FF-4178-A8F3-61AE587BBC37}" type="parTrans" cxnId="{D2DBFFAA-68B3-44C1-A462-E0621893459C}">
      <dgm:prSet/>
      <dgm:spPr/>
      <dgm:t>
        <a:bodyPr/>
        <a:lstStyle/>
        <a:p>
          <a:endParaRPr lang="ru-RU"/>
        </a:p>
      </dgm:t>
    </dgm:pt>
    <dgm:pt modelId="{6D84BFD6-F28A-4E00-9EB5-E7381C01F7C3}" type="pres">
      <dgm:prSet presAssocID="{EDDA0C05-3E5C-4E00-9166-5C20EEFD01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9C45C-B54E-47B5-A57D-0ED5F12B4227}" type="pres">
      <dgm:prSet presAssocID="{D10DDFC8-83DA-40D9-9C3D-1F9C85D695C8}" presName="circle1" presStyleLbl="node1" presStyleIdx="0" presStyleCnt="3"/>
      <dgm:spPr/>
    </dgm:pt>
    <dgm:pt modelId="{BFAF657C-333B-4620-A197-F4386C346E17}" type="pres">
      <dgm:prSet presAssocID="{D10DDFC8-83DA-40D9-9C3D-1F9C85D695C8}" presName="space" presStyleCnt="0"/>
      <dgm:spPr/>
    </dgm:pt>
    <dgm:pt modelId="{0E50BF1B-F5D1-439B-8335-76F8D116F1FB}" type="pres">
      <dgm:prSet presAssocID="{D10DDFC8-83DA-40D9-9C3D-1F9C85D695C8}" presName="rect1" presStyleLbl="alignAcc1" presStyleIdx="0" presStyleCnt="3"/>
      <dgm:spPr/>
      <dgm:t>
        <a:bodyPr/>
        <a:lstStyle/>
        <a:p>
          <a:endParaRPr lang="ru-RU"/>
        </a:p>
      </dgm:t>
    </dgm:pt>
    <dgm:pt modelId="{83DEF881-AC7E-471E-956F-C033D82922C8}" type="pres">
      <dgm:prSet presAssocID="{9F4E0B19-9E22-4F72-BF37-B40D83563828}" presName="vertSpace2" presStyleLbl="node1" presStyleIdx="0" presStyleCnt="3"/>
      <dgm:spPr/>
    </dgm:pt>
    <dgm:pt modelId="{CE5B6873-670D-4BC0-A89A-5C1FDF66413A}" type="pres">
      <dgm:prSet presAssocID="{9F4E0B19-9E22-4F72-BF37-B40D83563828}" presName="circle2" presStyleLbl="node1" presStyleIdx="1" presStyleCnt="3"/>
      <dgm:spPr/>
    </dgm:pt>
    <dgm:pt modelId="{674D6BBF-BB65-4050-8AD8-BE1C23D61895}" type="pres">
      <dgm:prSet presAssocID="{9F4E0B19-9E22-4F72-BF37-B40D83563828}" presName="rect2" presStyleLbl="alignAcc1" presStyleIdx="1" presStyleCnt="3" custScaleY="113016" custLinFactNeighborX="0" custLinFactNeighborY="5447"/>
      <dgm:spPr/>
      <dgm:t>
        <a:bodyPr/>
        <a:lstStyle/>
        <a:p>
          <a:endParaRPr lang="ru-RU"/>
        </a:p>
      </dgm:t>
    </dgm:pt>
    <dgm:pt modelId="{9D143E66-C656-44DC-B8D1-C890AB1C8F54}" type="pres">
      <dgm:prSet presAssocID="{E6989E22-1D7D-43D5-8219-766EE12E0483}" presName="vertSpace3" presStyleLbl="node1" presStyleIdx="1" presStyleCnt="3"/>
      <dgm:spPr/>
    </dgm:pt>
    <dgm:pt modelId="{256874C1-902C-4CA1-ABFB-CFED4120E25A}" type="pres">
      <dgm:prSet presAssocID="{E6989E22-1D7D-43D5-8219-766EE12E0483}" presName="circle3" presStyleLbl="node1" presStyleIdx="2" presStyleCnt="3"/>
      <dgm:spPr/>
    </dgm:pt>
    <dgm:pt modelId="{BB1D37F0-836B-4023-A444-A10763AABCE4}" type="pres">
      <dgm:prSet presAssocID="{E6989E22-1D7D-43D5-8219-766EE12E0483}" presName="rect3" presStyleLbl="alignAcc1" presStyleIdx="2" presStyleCnt="3" custScaleY="113201" custLinFactNeighborX="0" custLinFactNeighborY="7750"/>
      <dgm:spPr/>
      <dgm:t>
        <a:bodyPr/>
        <a:lstStyle/>
        <a:p>
          <a:endParaRPr lang="ru-RU"/>
        </a:p>
      </dgm:t>
    </dgm:pt>
    <dgm:pt modelId="{FD427D1B-2F57-4C4D-9C45-2AB5F0021075}" type="pres">
      <dgm:prSet presAssocID="{D10DDFC8-83DA-40D9-9C3D-1F9C85D695C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E61ED-52FB-44FC-B1E0-EFCC6F40CCEA}" type="pres">
      <dgm:prSet presAssocID="{9F4E0B19-9E22-4F72-BF37-B40D8356382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56361-F9BD-4D7A-9F66-2ED05102CFEC}" type="pres">
      <dgm:prSet presAssocID="{E6989E22-1D7D-43D5-8219-766EE12E048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5B2CA-C2F1-495A-9E19-28C759BE55E1}" type="presOf" srcId="{E6989E22-1D7D-43D5-8219-766EE12E0483}" destId="{BB1D37F0-836B-4023-A444-A10763AABCE4}" srcOrd="0" destOrd="0" presId="urn:microsoft.com/office/officeart/2005/8/layout/target3"/>
    <dgm:cxn modelId="{69C1744A-37C1-4567-A5AA-CE64AB47FFC7}" type="presOf" srcId="{E6989E22-1D7D-43D5-8219-766EE12E0483}" destId="{EA856361-F9BD-4D7A-9F66-2ED05102CFEC}" srcOrd="1" destOrd="0" presId="urn:microsoft.com/office/officeart/2005/8/layout/target3"/>
    <dgm:cxn modelId="{ECABA7C1-7257-4E8B-9589-9922D54763BB}" type="presOf" srcId="{D10DDFC8-83DA-40D9-9C3D-1F9C85D695C8}" destId="{FD427D1B-2F57-4C4D-9C45-2AB5F0021075}" srcOrd="1" destOrd="0" presId="urn:microsoft.com/office/officeart/2005/8/layout/target3"/>
    <dgm:cxn modelId="{6C3C3711-745E-4D69-95BB-44F5469077D4}" type="presOf" srcId="{D10DDFC8-83DA-40D9-9C3D-1F9C85D695C8}" destId="{0E50BF1B-F5D1-439B-8335-76F8D116F1FB}" srcOrd="0" destOrd="0" presId="urn:microsoft.com/office/officeart/2005/8/layout/target3"/>
    <dgm:cxn modelId="{3E9F783C-EFE2-47E6-988E-5E6499EB1C9E}" type="presOf" srcId="{EDDA0C05-3E5C-4E00-9166-5C20EEFD016F}" destId="{6D84BFD6-F28A-4E00-9EB5-E7381C01F7C3}" srcOrd="0" destOrd="0" presId="urn:microsoft.com/office/officeart/2005/8/layout/target3"/>
    <dgm:cxn modelId="{7D900654-BF10-4842-A5DE-159C12121B43}" srcId="{EDDA0C05-3E5C-4E00-9166-5C20EEFD016F}" destId="{9F4E0B19-9E22-4F72-BF37-B40D83563828}" srcOrd="1" destOrd="0" parTransId="{570DE189-381C-4702-A0FC-A5D7F30A1CA9}" sibTransId="{BC6F7852-203D-4DFB-BEA4-6F1030EC9E2B}"/>
    <dgm:cxn modelId="{0BF9F82F-9372-48B3-A51B-47C3D42FCE20}" type="presOf" srcId="{9F4E0B19-9E22-4F72-BF37-B40D83563828}" destId="{674D6BBF-BB65-4050-8AD8-BE1C23D61895}" srcOrd="0" destOrd="0" presId="urn:microsoft.com/office/officeart/2005/8/layout/target3"/>
    <dgm:cxn modelId="{D2DBFFAA-68B3-44C1-A462-E0621893459C}" srcId="{EDDA0C05-3E5C-4E00-9166-5C20EEFD016F}" destId="{D10DDFC8-83DA-40D9-9C3D-1F9C85D695C8}" srcOrd="0" destOrd="0" parTransId="{ED1553F5-22FF-4178-A8F3-61AE587BBC37}" sibTransId="{191A7CFF-C8DE-408C-926D-CB221DF75335}"/>
    <dgm:cxn modelId="{5ABEDE16-A347-480F-8A0D-801126230EC6}" srcId="{EDDA0C05-3E5C-4E00-9166-5C20EEFD016F}" destId="{E6989E22-1D7D-43D5-8219-766EE12E0483}" srcOrd="2" destOrd="0" parTransId="{CF1DC117-B1E5-4262-BB33-15DA616EE57C}" sibTransId="{DF060228-A1BC-4818-B5F1-A9C401FAD82F}"/>
    <dgm:cxn modelId="{158415B5-3DBA-4796-9D1E-231F9CACF2A7}" type="presOf" srcId="{9F4E0B19-9E22-4F72-BF37-B40D83563828}" destId="{462E61ED-52FB-44FC-B1E0-EFCC6F40CCEA}" srcOrd="1" destOrd="0" presId="urn:microsoft.com/office/officeart/2005/8/layout/target3"/>
    <dgm:cxn modelId="{163E79BF-D315-48C6-BB57-1F22D66A3D28}" type="presParOf" srcId="{6D84BFD6-F28A-4E00-9EB5-E7381C01F7C3}" destId="{1449C45C-B54E-47B5-A57D-0ED5F12B4227}" srcOrd="0" destOrd="0" presId="urn:microsoft.com/office/officeart/2005/8/layout/target3"/>
    <dgm:cxn modelId="{4A8F678F-9810-4482-BC30-BAB0EDF2FC76}" type="presParOf" srcId="{6D84BFD6-F28A-4E00-9EB5-E7381C01F7C3}" destId="{BFAF657C-333B-4620-A197-F4386C346E17}" srcOrd="1" destOrd="0" presId="urn:microsoft.com/office/officeart/2005/8/layout/target3"/>
    <dgm:cxn modelId="{253C2163-004E-4FCD-8553-4AA3312B1792}" type="presParOf" srcId="{6D84BFD6-F28A-4E00-9EB5-E7381C01F7C3}" destId="{0E50BF1B-F5D1-439B-8335-76F8D116F1FB}" srcOrd="2" destOrd="0" presId="urn:microsoft.com/office/officeart/2005/8/layout/target3"/>
    <dgm:cxn modelId="{F975ACCF-A141-4E67-9422-2CC196BB2186}" type="presParOf" srcId="{6D84BFD6-F28A-4E00-9EB5-E7381C01F7C3}" destId="{83DEF881-AC7E-471E-956F-C033D82922C8}" srcOrd="3" destOrd="0" presId="urn:microsoft.com/office/officeart/2005/8/layout/target3"/>
    <dgm:cxn modelId="{71C8AD7F-6617-4F04-A76C-55936A909B89}" type="presParOf" srcId="{6D84BFD6-F28A-4E00-9EB5-E7381C01F7C3}" destId="{CE5B6873-670D-4BC0-A89A-5C1FDF66413A}" srcOrd="4" destOrd="0" presId="urn:microsoft.com/office/officeart/2005/8/layout/target3"/>
    <dgm:cxn modelId="{7E382517-758B-4987-A942-1ED77A5E9580}" type="presParOf" srcId="{6D84BFD6-F28A-4E00-9EB5-E7381C01F7C3}" destId="{674D6BBF-BB65-4050-8AD8-BE1C23D61895}" srcOrd="5" destOrd="0" presId="urn:microsoft.com/office/officeart/2005/8/layout/target3"/>
    <dgm:cxn modelId="{EE7A5C63-AED9-427B-8011-8F2ED4F8C7C1}" type="presParOf" srcId="{6D84BFD6-F28A-4E00-9EB5-E7381C01F7C3}" destId="{9D143E66-C656-44DC-B8D1-C890AB1C8F54}" srcOrd="6" destOrd="0" presId="urn:microsoft.com/office/officeart/2005/8/layout/target3"/>
    <dgm:cxn modelId="{CB37F180-DA48-4425-82BE-4B25655DF2AE}" type="presParOf" srcId="{6D84BFD6-F28A-4E00-9EB5-E7381C01F7C3}" destId="{256874C1-902C-4CA1-ABFB-CFED4120E25A}" srcOrd="7" destOrd="0" presId="urn:microsoft.com/office/officeart/2005/8/layout/target3"/>
    <dgm:cxn modelId="{87923DEB-3BAD-4986-B3F9-33506C1E6FD9}" type="presParOf" srcId="{6D84BFD6-F28A-4E00-9EB5-E7381C01F7C3}" destId="{BB1D37F0-836B-4023-A444-A10763AABCE4}" srcOrd="8" destOrd="0" presId="urn:microsoft.com/office/officeart/2005/8/layout/target3"/>
    <dgm:cxn modelId="{ABDE609A-3FA2-4D0A-A7EE-6726A4932CF4}" type="presParOf" srcId="{6D84BFD6-F28A-4E00-9EB5-E7381C01F7C3}" destId="{FD427D1B-2F57-4C4D-9C45-2AB5F0021075}" srcOrd="9" destOrd="0" presId="urn:microsoft.com/office/officeart/2005/8/layout/target3"/>
    <dgm:cxn modelId="{DDEB782D-1E24-4EF7-981F-59DB7B87716A}" type="presParOf" srcId="{6D84BFD6-F28A-4E00-9EB5-E7381C01F7C3}" destId="{462E61ED-52FB-44FC-B1E0-EFCC6F40CCEA}" srcOrd="10" destOrd="0" presId="urn:microsoft.com/office/officeart/2005/8/layout/target3"/>
    <dgm:cxn modelId="{CCB75711-DD39-49C0-A939-FF90C03B49FD}" type="presParOf" srcId="{6D84BFD6-F28A-4E00-9EB5-E7381C01F7C3}" destId="{EA856361-F9BD-4D7A-9F66-2ED05102CFE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C89BD-0600-4166-8110-3DDBB944E68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0BAA8-24F9-44F5-84BC-9FF5E3697E9F}">
      <dgm:prSet/>
      <dgm:spPr/>
      <dgm:t>
        <a:bodyPr/>
        <a:lstStyle/>
        <a:p>
          <a:endParaRPr lang="ru-RU"/>
        </a:p>
      </dgm:t>
    </dgm:pt>
    <dgm:pt modelId="{00FE2576-091B-47C5-A177-E57B87D14803}" type="parTrans" cxnId="{9112498C-3726-4F39-BC32-5394D28834C0}">
      <dgm:prSet/>
      <dgm:spPr/>
      <dgm:t>
        <a:bodyPr/>
        <a:lstStyle/>
        <a:p>
          <a:endParaRPr lang="ru-RU"/>
        </a:p>
      </dgm:t>
    </dgm:pt>
    <dgm:pt modelId="{8EC51AA4-BE93-4A42-B1DC-A8D84C499951}" type="sibTrans" cxnId="{9112498C-3726-4F39-BC32-5394D28834C0}">
      <dgm:prSet/>
      <dgm:spPr/>
      <dgm:t>
        <a:bodyPr/>
        <a:lstStyle/>
        <a:p>
          <a:endParaRPr lang="ru-RU"/>
        </a:p>
      </dgm:t>
    </dgm:pt>
    <dgm:pt modelId="{1BAE9FCC-67AD-42BB-8035-BD1E0BB6C9F9}">
      <dgm:prSet/>
      <dgm:spPr/>
      <dgm:t>
        <a:bodyPr/>
        <a:lstStyle/>
        <a:p>
          <a:endParaRPr lang="ru-RU"/>
        </a:p>
      </dgm:t>
    </dgm:pt>
    <dgm:pt modelId="{3C8D8058-5F5B-4B26-BE24-94F31F4407EA}" type="parTrans" cxnId="{A289477C-5F6E-498F-8ACB-08C4098B02A8}">
      <dgm:prSet/>
      <dgm:spPr/>
      <dgm:t>
        <a:bodyPr/>
        <a:lstStyle/>
        <a:p>
          <a:endParaRPr lang="ru-RU"/>
        </a:p>
      </dgm:t>
    </dgm:pt>
    <dgm:pt modelId="{A859C024-85CC-4B1E-9B0F-957DC28EA6C9}" type="sibTrans" cxnId="{A289477C-5F6E-498F-8ACB-08C4098B02A8}">
      <dgm:prSet/>
      <dgm:spPr/>
      <dgm:t>
        <a:bodyPr/>
        <a:lstStyle/>
        <a:p>
          <a:endParaRPr lang="ru-RU"/>
        </a:p>
      </dgm:t>
    </dgm:pt>
    <dgm:pt modelId="{1A539DB9-0BBE-45CD-B91C-B530B7C30BBF}">
      <dgm:prSet/>
      <dgm:spPr/>
      <dgm:t>
        <a:bodyPr/>
        <a:lstStyle/>
        <a:p>
          <a:endParaRPr lang="ru-RU"/>
        </a:p>
      </dgm:t>
    </dgm:pt>
    <dgm:pt modelId="{5A504D1A-6AB9-4368-8257-2EBE1E443EE6}" type="parTrans" cxnId="{5FF7BEE9-C6F7-43C5-BA60-EBCA2C3E41D6}">
      <dgm:prSet/>
      <dgm:spPr/>
      <dgm:t>
        <a:bodyPr/>
        <a:lstStyle/>
        <a:p>
          <a:endParaRPr lang="ru-RU"/>
        </a:p>
      </dgm:t>
    </dgm:pt>
    <dgm:pt modelId="{43BB6A90-70C2-4E00-B118-F4FDA3BF2A13}" type="sibTrans" cxnId="{5FF7BEE9-C6F7-43C5-BA60-EBCA2C3E41D6}">
      <dgm:prSet/>
      <dgm:spPr/>
      <dgm:t>
        <a:bodyPr/>
        <a:lstStyle/>
        <a:p>
          <a:endParaRPr lang="ru-RU"/>
        </a:p>
      </dgm:t>
    </dgm:pt>
    <dgm:pt modelId="{66BAE751-94C7-4D53-AE64-31B0CDEF3C1F}">
      <dgm:prSet/>
      <dgm:spPr/>
      <dgm:t>
        <a:bodyPr/>
        <a:lstStyle/>
        <a:p>
          <a:endParaRPr lang="ru-RU"/>
        </a:p>
      </dgm:t>
    </dgm:pt>
    <dgm:pt modelId="{2B745B00-9183-41F8-BC16-9BBEEFBE763E}" type="parTrans" cxnId="{D7615394-C2BD-469D-8A5B-4E7317C8CB3A}">
      <dgm:prSet/>
      <dgm:spPr/>
      <dgm:t>
        <a:bodyPr/>
        <a:lstStyle/>
        <a:p>
          <a:endParaRPr lang="ru-RU"/>
        </a:p>
      </dgm:t>
    </dgm:pt>
    <dgm:pt modelId="{4E8FD8A9-F36B-4FAE-B085-00E3BBAD6C44}" type="sibTrans" cxnId="{D7615394-C2BD-469D-8A5B-4E7317C8CB3A}">
      <dgm:prSet/>
      <dgm:spPr/>
      <dgm:t>
        <a:bodyPr/>
        <a:lstStyle/>
        <a:p>
          <a:endParaRPr lang="ru-RU"/>
        </a:p>
      </dgm:t>
    </dgm:pt>
    <dgm:pt modelId="{A1F3B23F-86A2-43C5-AE36-C8F6EFC3D736}">
      <dgm:prSet/>
      <dgm:spPr/>
      <dgm:t>
        <a:bodyPr/>
        <a:lstStyle/>
        <a:p>
          <a:endParaRPr lang="ru-RU"/>
        </a:p>
      </dgm:t>
    </dgm:pt>
    <dgm:pt modelId="{64912087-A0B5-4CF8-BF5C-268647058F9D}" type="parTrans" cxnId="{DCBF294D-90A1-45A9-8A4E-4EFBA500ECB8}">
      <dgm:prSet/>
      <dgm:spPr/>
      <dgm:t>
        <a:bodyPr/>
        <a:lstStyle/>
        <a:p>
          <a:endParaRPr lang="ru-RU"/>
        </a:p>
      </dgm:t>
    </dgm:pt>
    <dgm:pt modelId="{5B4D6984-CC70-4860-A824-87FB457B0E0E}" type="sibTrans" cxnId="{DCBF294D-90A1-45A9-8A4E-4EFBA500ECB8}">
      <dgm:prSet/>
      <dgm:spPr/>
      <dgm:t>
        <a:bodyPr/>
        <a:lstStyle/>
        <a:p>
          <a:endParaRPr lang="ru-RU"/>
        </a:p>
      </dgm:t>
    </dgm:pt>
    <dgm:pt modelId="{3AE84E12-9371-45C0-B6E7-2B2DBF4D8910}">
      <dgm:prSet/>
      <dgm:spPr/>
      <dgm:t>
        <a:bodyPr/>
        <a:lstStyle/>
        <a:p>
          <a:endParaRPr lang="ru-RU"/>
        </a:p>
      </dgm:t>
    </dgm:pt>
    <dgm:pt modelId="{2FA02340-AE72-4011-96F0-D4DD8D1F6385}" type="parTrans" cxnId="{66D4EC99-8757-441E-A962-712C7743EE11}">
      <dgm:prSet/>
      <dgm:spPr/>
      <dgm:t>
        <a:bodyPr/>
        <a:lstStyle/>
        <a:p>
          <a:endParaRPr lang="ru-RU"/>
        </a:p>
      </dgm:t>
    </dgm:pt>
    <dgm:pt modelId="{A2795C76-7DED-4912-9548-836FC71729A3}" type="sibTrans" cxnId="{66D4EC99-8757-441E-A962-712C7743EE11}">
      <dgm:prSet/>
      <dgm:spPr/>
      <dgm:t>
        <a:bodyPr/>
        <a:lstStyle/>
        <a:p>
          <a:endParaRPr lang="ru-RU"/>
        </a:p>
      </dgm:t>
    </dgm:pt>
    <dgm:pt modelId="{3057DBCB-A1B2-473A-A744-A752CBD17F9A}">
      <dgm:prSet/>
      <dgm:spPr/>
      <dgm:t>
        <a:bodyPr/>
        <a:lstStyle/>
        <a:p>
          <a:endParaRPr lang="ru-RU"/>
        </a:p>
      </dgm:t>
    </dgm:pt>
    <dgm:pt modelId="{7513E649-6543-429C-8E04-C2D9A3C3948A}" type="parTrans" cxnId="{8FCD33DA-C855-428C-B438-AF11BB5725D3}">
      <dgm:prSet/>
      <dgm:spPr/>
      <dgm:t>
        <a:bodyPr/>
        <a:lstStyle/>
        <a:p>
          <a:endParaRPr lang="ru-RU"/>
        </a:p>
      </dgm:t>
    </dgm:pt>
    <dgm:pt modelId="{8F67D1A3-D250-4484-844E-96B9483ABA88}" type="sibTrans" cxnId="{8FCD33DA-C855-428C-B438-AF11BB5725D3}">
      <dgm:prSet/>
      <dgm:spPr/>
      <dgm:t>
        <a:bodyPr/>
        <a:lstStyle/>
        <a:p>
          <a:endParaRPr lang="ru-RU"/>
        </a:p>
      </dgm:t>
    </dgm:pt>
    <dgm:pt modelId="{021F60FF-CBA9-42D0-AAC3-9A1D2B6352B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ознакомление с информацией о государственной или муниципальной услуге (функции);</a:t>
          </a:r>
          <a:endParaRPr lang="ru-RU" b="1" dirty="0"/>
        </a:p>
      </dgm:t>
    </dgm:pt>
    <dgm:pt modelId="{0E94B3E6-B282-4F35-8172-7FB1B409A83C}" type="parTrans" cxnId="{9F9E3CB1-478B-4877-AB10-B20B90D7FE76}">
      <dgm:prSet/>
      <dgm:spPr/>
      <dgm:t>
        <a:bodyPr/>
        <a:lstStyle/>
        <a:p>
          <a:endParaRPr lang="ru-RU"/>
        </a:p>
      </dgm:t>
    </dgm:pt>
    <dgm:pt modelId="{C905B421-3D09-4416-9113-4551EDEA944C}" type="sibTrans" cxnId="{9F9E3CB1-478B-4877-AB10-B20B90D7FE76}">
      <dgm:prSet/>
      <dgm:spPr/>
      <dgm:t>
        <a:bodyPr/>
        <a:lstStyle/>
        <a:p>
          <a:endParaRPr lang="ru-RU"/>
        </a:p>
      </dgm:t>
    </dgm:pt>
    <dgm:pt modelId="{2B9D48DF-6D24-40C9-8A42-38DE9A611E7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обеспечение доступа к формам заявлений и иных документов, необходимых для получения государственной или муниципальной услуги (функции), их заполнение и представление в электронной форме;</a:t>
          </a:r>
          <a:endParaRPr lang="ru-RU" b="1" dirty="0"/>
        </a:p>
      </dgm:t>
    </dgm:pt>
    <dgm:pt modelId="{EF605FD1-3ADD-41D1-BEE0-D9700620531A}" type="parTrans" cxnId="{6E33232C-1822-43D6-9DE6-D5A247C9ED20}">
      <dgm:prSet/>
      <dgm:spPr/>
      <dgm:t>
        <a:bodyPr/>
        <a:lstStyle/>
        <a:p>
          <a:endParaRPr lang="ru-RU"/>
        </a:p>
      </dgm:t>
    </dgm:pt>
    <dgm:pt modelId="{F564FB57-29E5-4E5B-BEF4-5A83F05E81A4}" type="sibTrans" cxnId="{6E33232C-1822-43D6-9DE6-D5A247C9ED20}">
      <dgm:prSet/>
      <dgm:spPr/>
      <dgm:t>
        <a:bodyPr/>
        <a:lstStyle/>
        <a:p>
          <a:endParaRPr lang="ru-RU"/>
        </a:p>
      </dgm:t>
    </dgm:pt>
    <dgm:pt modelId="{0076A182-15F9-4EAC-BB2B-848FB95F1FE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обращение в электронной форме в государственные органы или органы местного самоуправления;</a:t>
          </a:r>
          <a:endParaRPr lang="ru-RU" b="1" dirty="0"/>
        </a:p>
      </dgm:t>
    </dgm:pt>
    <dgm:pt modelId="{AB9590C4-EB10-4232-AB20-7371CAA762E4}" type="parTrans" cxnId="{C932E074-041E-49F5-A867-A920BF3D563C}">
      <dgm:prSet/>
      <dgm:spPr/>
      <dgm:t>
        <a:bodyPr/>
        <a:lstStyle/>
        <a:p>
          <a:endParaRPr lang="ru-RU"/>
        </a:p>
      </dgm:t>
    </dgm:pt>
    <dgm:pt modelId="{6871677E-16ED-4568-BCB7-93A8B8DB6229}" type="sibTrans" cxnId="{C932E074-041E-49F5-A867-A920BF3D563C}">
      <dgm:prSet/>
      <dgm:spPr/>
      <dgm:t>
        <a:bodyPr/>
        <a:lstStyle/>
        <a:p>
          <a:endParaRPr lang="ru-RU"/>
        </a:p>
      </dgm:t>
    </dgm:pt>
    <dgm:pt modelId="{27015B1D-CA10-4F75-B287-9A9054B87FC7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осуществление мониторинга хода предоставления государственной или муниципальной услуги или исполнения государственной функции;</a:t>
          </a:r>
          <a:endParaRPr lang="ru-RU" b="1"/>
        </a:p>
      </dgm:t>
    </dgm:pt>
    <dgm:pt modelId="{7E1E403D-0ADE-440A-AF29-1597B9F9EBB6}" type="parTrans" cxnId="{60C4E3C0-40FC-4DFE-8960-E913B673585D}">
      <dgm:prSet/>
      <dgm:spPr/>
      <dgm:t>
        <a:bodyPr/>
        <a:lstStyle/>
        <a:p>
          <a:endParaRPr lang="ru-RU"/>
        </a:p>
      </dgm:t>
    </dgm:pt>
    <dgm:pt modelId="{AD4F0ED1-E092-4104-B358-CE839D59315D}" type="sibTrans" cxnId="{60C4E3C0-40FC-4DFE-8960-E913B673585D}">
      <dgm:prSet/>
      <dgm:spPr/>
      <dgm:t>
        <a:bodyPr/>
        <a:lstStyle/>
        <a:p>
          <a:endParaRPr lang="ru-RU"/>
        </a:p>
      </dgm:t>
    </dgm:pt>
    <dgm:pt modelId="{2FD90FDF-C3AA-4B53-8AAC-25CA28FA3B31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получение начислений и возможность оплаты государственных пошлин, штрафов и сборов;</a:t>
          </a:r>
          <a:endParaRPr lang="ru-RU" b="1" dirty="0"/>
        </a:p>
      </dgm:t>
    </dgm:pt>
    <dgm:pt modelId="{463238E7-7B5B-4315-BC61-F38F0A8D1F81}" type="parTrans" cxnId="{C0B2A7E5-5079-4BA5-B27E-A334A25D151C}">
      <dgm:prSet/>
      <dgm:spPr/>
      <dgm:t>
        <a:bodyPr/>
        <a:lstStyle/>
        <a:p>
          <a:endParaRPr lang="ru-RU"/>
        </a:p>
      </dgm:t>
    </dgm:pt>
    <dgm:pt modelId="{41C3DE01-8288-40E1-A1D3-F8674D67ECEA}" type="sibTrans" cxnId="{C0B2A7E5-5079-4BA5-B27E-A334A25D151C}">
      <dgm:prSet/>
      <dgm:spPr/>
      <dgm:t>
        <a:bodyPr/>
        <a:lstStyle/>
        <a:p>
          <a:endParaRPr lang="ru-RU"/>
        </a:p>
      </dgm:t>
    </dgm:pt>
    <dgm:pt modelId="{5B144224-AF92-433F-927C-D38034A634F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хранение реквизитов пользователя;</a:t>
          </a:r>
          <a:endParaRPr lang="ru-RU" b="1" dirty="0"/>
        </a:p>
      </dgm:t>
    </dgm:pt>
    <dgm:pt modelId="{F9B8CA94-7B2C-4BC3-9A5B-3F50F668D0CF}" type="parTrans" cxnId="{47A4F4A3-5B2E-4865-A2C7-F840F70231FF}">
      <dgm:prSet/>
      <dgm:spPr/>
      <dgm:t>
        <a:bodyPr/>
        <a:lstStyle/>
        <a:p>
          <a:endParaRPr lang="ru-RU"/>
        </a:p>
      </dgm:t>
    </dgm:pt>
    <dgm:pt modelId="{4C4FFBBD-759B-46CA-9456-2B605A561EE9}" type="sibTrans" cxnId="{47A4F4A3-5B2E-4865-A2C7-F840F70231FF}">
      <dgm:prSet/>
      <dgm:spPr/>
      <dgm:t>
        <a:bodyPr/>
        <a:lstStyle/>
        <a:p>
          <a:endParaRPr lang="ru-RU"/>
        </a:p>
      </dgm:t>
    </dgm:pt>
    <dgm:pt modelId="{99DECD98-94AB-4762-AFD8-DED802D439C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получение результатов предоставления государственных или муниципальных услуг в электронной форме на Едином портале, если это не запрещено федеральным законом.</a:t>
          </a:r>
          <a:endParaRPr lang="ru-RU" b="1" dirty="0"/>
        </a:p>
      </dgm:t>
    </dgm:pt>
    <dgm:pt modelId="{E46CBD25-BE9A-4C42-90BA-730CDB706DE0}" type="parTrans" cxnId="{E99B2A5E-DA3E-4760-8E7D-E622E8766DD9}">
      <dgm:prSet/>
      <dgm:spPr/>
      <dgm:t>
        <a:bodyPr/>
        <a:lstStyle/>
        <a:p>
          <a:endParaRPr lang="ru-RU"/>
        </a:p>
      </dgm:t>
    </dgm:pt>
    <dgm:pt modelId="{03145596-D493-4E83-97B1-73B9047A0928}" type="sibTrans" cxnId="{E99B2A5E-DA3E-4760-8E7D-E622E8766DD9}">
      <dgm:prSet/>
      <dgm:spPr/>
      <dgm:t>
        <a:bodyPr/>
        <a:lstStyle/>
        <a:p>
          <a:endParaRPr lang="ru-RU"/>
        </a:p>
      </dgm:t>
    </dgm:pt>
    <dgm:pt modelId="{0EE37F81-3FF6-4C9E-AC19-24F6A1406074}" type="pres">
      <dgm:prSet presAssocID="{59CC89BD-0600-4166-8110-3DDBB944E6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F39E20-FD1C-4220-AD34-CA6751B10F36}" type="pres">
      <dgm:prSet presAssocID="{1A539DB9-0BBE-45CD-B91C-B530B7C30BBF}" presName="composite" presStyleCnt="0"/>
      <dgm:spPr/>
    </dgm:pt>
    <dgm:pt modelId="{5B9F2CD6-F9D9-4925-9DB5-2C4488CD8BCD}" type="pres">
      <dgm:prSet presAssocID="{1A539DB9-0BBE-45CD-B91C-B530B7C30BB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315F6-5313-48CF-98EB-E22200901913}" type="pres">
      <dgm:prSet presAssocID="{1A539DB9-0BBE-45CD-B91C-B530B7C30BB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CFE62-148D-402C-9A16-20DF8A3D767F}" type="pres">
      <dgm:prSet presAssocID="{43BB6A90-70C2-4E00-B118-F4FDA3BF2A13}" presName="sp" presStyleCnt="0"/>
      <dgm:spPr/>
    </dgm:pt>
    <dgm:pt modelId="{76FB24BD-5B34-4302-A30F-8842D6985221}" type="pres">
      <dgm:prSet presAssocID="{66BAE751-94C7-4D53-AE64-31B0CDEF3C1F}" presName="composite" presStyleCnt="0"/>
      <dgm:spPr/>
    </dgm:pt>
    <dgm:pt modelId="{9277B62B-23E4-4788-9661-DB43F54CDDF1}" type="pres">
      <dgm:prSet presAssocID="{66BAE751-94C7-4D53-AE64-31B0CDEF3C1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87DC5-BC56-4034-9178-98324CBBC5D8}" type="pres">
      <dgm:prSet presAssocID="{66BAE751-94C7-4D53-AE64-31B0CDEF3C1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C89A4-E5D2-4A27-AE87-9CC9297D9044}" type="pres">
      <dgm:prSet presAssocID="{4E8FD8A9-F36B-4FAE-B085-00E3BBAD6C44}" presName="sp" presStyleCnt="0"/>
      <dgm:spPr/>
    </dgm:pt>
    <dgm:pt modelId="{1957F3FA-2930-40C9-958C-D5C84ABB77B3}" type="pres">
      <dgm:prSet presAssocID="{3057DBCB-A1B2-473A-A744-A752CBD17F9A}" presName="composite" presStyleCnt="0"/>
      <dgm:spPr/>
    </dgm:pt>
    <dgm:pt modelId="{99818A1F-F081-4890-ABDC-B50079316AC3}" type="pres">
      <dgm:prSet presAssocID="{3057DBCB-A1B2-473A-A744-A752CBD17F9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192FB-9572-4787-A163-E45955A8D979}" type="pres">
      <dgm:prSet presAssocID="{3057DBCB-A1B2-473A-A744-A752CBD17F9A}" presName="descendantText" presStyleLbl="alignAcc1" presStyleIdx="2" presStyleCnt="7" custLinFactNeighborX="102" custLinFactNeighborY="-3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ED49-6137-4C79-B49C-AF6EB07D6FBD}" type="pres">
      <dgm:prSet presAssocID="{8F67D1A3-D250-4484-844E-96B9483ABA88}" presName="sp" presStyleCnt="0"/>
      <dgm:spPr/>
    </dgm:pt>
    <dgm:pt modelId="{705DE35A-DFF1-4ABA-A1F3-081F1C5D5BA4}" type="pres">
      <dgm:prSet presAssocID="{A1F3B23F-86A2-43C5-AE36-C8F6EFC3D736}" presName="composite" presStyleCnt="0"/>
      <dgm:spPr/>
    </dgm:pt>
    <dgm:pt modelId="{488A070D-C06C-4002-8058-EF833525D615}" type="pres">
      <dgm:prSet presAssocID="{A1F3B23F-86A2-43C5-AE36-C8F6EFC3D73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0DACE-3A8D-4A04-8513-A1E0E3C16E85}" type="pres">
      <dgm:prSet presAssocID="{A1F3B23F-86A2-43C5-AE36-C8F6EFC3D73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41B24-01DC-47DC-8AB2-32BBB2693987}" type="pres">
      <dgm:prSet presAssocID="{5B4D6984-CC70-4860-A824-87FB457B0E0E}" presName="sp" presStyleCnt="0"/>
      <dgm:spPr/>
    </dgm:pt>
    <dgm:pt modelId="{D00F32FC-AA0B-4749-9C73-30E50465338B}" type="pres">
      <dgm:prSet presAssocID="{3AE84E12-9371-45C0-B6E7-2B2DBF4D8910}" presName="composite" presStyleCnt="0"/>
      <dgm:spPr/>
    </dgm:pt>
    <dgm:pt modelId="{93FEC4A9-3261-4A80-9276-EF521C6DE740}" type="pres">
      <dgm:prSet presAssocID="{3AE84E12-9371-45C0-B6E7-2B2DBF4D891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879BD-F301-4C20-BFC6-57AEBC762E8E}" type="pres">
      <dgm:prSet presAssocID="{3AE84E12-9371-45C0-B6E7-2B2DBF4D891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6800-446B-4998-991E-543E0AA337B8}" type="pres">
      <dgm:prSet presAssocID="{A2795C76-7DED-4912-9548-836FC71729A3}" presName="sp" presStyleCnt="0"/>
      <dgm:spPr/>
    </dgm:pt>
    <dgm:pt modelId="{EF1F80BD-F083-4E80-BF87-9B0C430CFBE9}" type="pres">
      <dgm:prSet presAssocID="{1BAE9FCC-67AD-42BB-8035-BD1E0BB6C9F9}" presName="composite" presStyleCnt="0"/>
      <dgm:spPr/>
    </dgm:pt>
    <dgm:pt modelId="{AB55DC43-FB62-45AF-B4D1-AF7A634175A3}" type="pres">
      <dgm:prSet presAssocID="{1BAE9FCC-67AD-42BB-8035-BD1E0BB6C9F9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692F1-808C-4CAE-99A7-6D3B920C45E2}" type="pres">
      <dgm:prSet presAssocID="{1BAE9FCC-67AD-42BB-8035-BD1E0BB6C9F9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7789E-CE8D-494A-8CB5-28CA5EF7F4C2}" type="pres">
      <dgm:prSet presAssocID="{A859C024-85CC-4B1E-9B0F-957DC28EA6C9}" presName="sp" presStyleCnt="0"/>
      <dgm:spPr/>
    </dgm:pt>
    <dgm:pt modelId="{27DB2969-43E5-4E8A-9CC2-2104DBBC9CEB}" type="pres">
      <dgm:prSet presAssocID="{7F40BAA8-24F9-44F5-84BC-9FF5E3697E9F}" presName="composite" presStyleCnt="0"/>
      <dgm:spPr/>
    </dgm:pt>
    <dgm:pt modelId="{578F74FD-6EEC-4889-A133-5793E509ADD0}" type="pres">
      <dgm:prSet presAssocID="{7F40BAA8-24F9-44F5-84BC-9FF5E3697E9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1720-5A02-419E-BCF2-D3B5421E815F}" type="pres">
      <dgm:prSet presAssocID="{7F40BAA8-24F9-44F5-84BC-9FF5E3697E9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114CE-01D4-461B-A491-F5DD5E523248}" type="presOf" srcId="{66BAE751-94C7-4D53-AE64-31B0CDEF3C1F}" destId="{9277B62B-23E4-4788-9661-DB43F54CDDF1}" srcOrd="0" destOrd="0" presId="urn:microsoft.com/office/officeart/2005/8/layout/chevron2"/>
    <dgm:cxn modelId="{517CB827-13C8-4869-955C-1A77ED88E4D9}" type="presOf" srcId="{2B9D48DF-6D24-40C9-8A42-38DE9A611E78}" destId="{B2187DC5-BC56-4034-9178-98324CBBC5D8}" srcOrd="0" destOrd="0" presId="urn:microsoft.com/office/officeart/2005/8/layout/chevron2"/>
    <dgm:cxn modelId="{D3E7118E-D51D-4E83-81D3-A7022BA7BA8D}" type="presOf" srcId="{3AE84E12-9371-45C0-B6E7-2B2DBF4D8910}" destId="{93FEC4A9-3261-4A80-9276-EF521C6DE740}" srcOrd="0" destOrd="0" presId="urn:microsoft.com/office/officeart/2005/8/layout/chevron2"/>
    <dgm:cxn modelId="{0B21B852-7026-4E42-B038-A743D9C5821B}" type="presOf" srcId="{99DECD98-94AB-4762-AFD8-DED802D439C5}" destId="{95841720-5A02-419E-BCF2-D3B5421E815F}" srcOrd="0" destOrd="0" presId="urn:microsoft.com/office/officeart/2005/8/layout/chevron2"/>
    <dgm:cxn modelId="{F73DAA66-333B-4BD4-860A-2C6D9A987DF1}" type="presOf" srcId="{7F40BAA8-24F9-44F5-84BC-9FF5E3697E9F}" destId="{578F74FD-6EEC-4889-A133-5793E509ADD0}" srcOrd="0" destOrd="0" presId="urn:microsoft.com/office/officeart/2005/8/layout/chevron2"/>
    <dgm:cxn modelId="{C932E074-041E-49F5-A867-A920BF3D563C}" srcId="{3057DBCB-A1B2-473A-A744-A752CBD17F9A}" destId="{0076A182-15F9-4EAC-BB2B-848FB95F1FEB}" srcOrd="0" destOrd="0" parTransId="{AB9590C4-EB10-4232-AB20-7371CAA762E4}" sibTransId="{6871677E-16ED-4568-BCB7-93A8B8DB6229}"/>
    <dgm:cxn modelId="{A914F999-6BAE-4BF4-804C-A04485D532CA}" type="presOf" srcId="{59CC89BD-0600-4166-8110-3DDBB944E682}" destId="{0EE37F81-3FF6-4C9E-AC19-24F6A1406074}" srcOrd="0" destOrd="0" presId="urn:microsoft.com/office/officeart/2005/8/layout/chevron2"/>
    <dgm:cxn modelId="{07C1DC36-53C9-4507-8949-D1A702227942}" type="presOf" srcId="{2FD90FDF-C3AA-4B53-8AAC-25CA28FA3B31}" destId="{23D879BD-F301-4C20-BFC6-57AEBC762E8E}" srcOrd="0" destOrd="0" presId="urn:microsoft.com/office/officeart/2005/8/layout/chevron2"/>
    <dgm:cxn modelId="{E99B2A5E-DA3E-4760-8E7D-E622E8766DD9}" srcId="{7F40BAA8-24F9-44F5-84BC-9FF5E3697E9F}" destId="{99DECD98-94AB-4762-AFD8-DED802D439C5}" srcOrd="0" destOrd="0" parTransId="{E46CBD25-BE9A-4C42-90BA-730CDB706DE0}" sibTransId="{03145596-D493-4E83-97B1-73B9047A0928}"/>
    <dgm:cxn modelId="{E9B9DD57-7269-48A1-9EBF-0C576D9DE6C3}" type="presOf" srcId="{A1F3B23F-86A2-43C5-AE36-C8F6EFC3D736}" destId="{488A070D-C06C-4002-8058-EF833525D615}" srcOrd="0" destOrd="0" presId="urn:microsoft.com/office/officeart/2005/8/layout/chevron2"/>
    <dgm:cxn modelId="{200F7AA8-6E33-4E51-84BB-E63169B53665}" type="presOf" srcId="{3057DBCB-A1B2-473A-A744-A752CBD17F9A}" destId="{99818A1F-F081-4890-ABDC-B50079316AC3}" srcOrd="0" destOrd="0" presId="urn:microsoft.com/office/officeart/2005/8/layout/chevron2"/>
    <dgm:cxn modelId="{66D4EC99-8757-441E-A962-712C7743EE11}" srcId="{59CC89BD-0600-4166-8110-3DDBB944E682}" destId="{3AE84E12-9371-45C0-B6E7-2B2DBF4D8910}" srcOrd="4" destOrd="0" parTransId="{2FA02340-AE72-4011-96F0-D4DD8D1F6385}" sibTransId="{A2795C76-7DED-4912-9548-836FC71729A3}"/>
    <dgm:cxn modelId="{C0B2A7E5-5079-4BA5-B27E-A334A25D151C}" srcId="{3AE84E12-9371-45C0-B6E7-2B2DBF4D8910}" destId="{2FD90FDF-C3AA-4B53-8AAC-25CA28FA3B31}" srcOrd="0" destOrd="0" parTransId="{463238E7-7B5B-4315-BC61-F38F0A8D1F81}" sibTransId="{41C3DE01-8288-40E1-A1D3-F8674D67ECEA}"/>
    <dgm:cxn modelId="{F2A4B344-2A8C-4CE3-A3A2-FB066773AC40}" type="presOf" srcId="{1A539DB9-0BBE-45CD-B91C-B530B7C30BBF}" destId="{5B9F2CD6-F9D9-4925-9DB5-2C4488CD8BCD}" srcOrd="0" destOrd="0" presId="urn:microsoft.com/office/officeart/2005/8/layout/chevron2"/>
    <dgm:cxn modelId="{8FCD33DA-C855-428C-B438-AF11BB5725D3}" srcId="{59CC89BD-0600-4166-8110-3DDBB944E682}" destId="{3057DBCB-A1B2-473A-A744-A752CBD17F9A}" srcOrd="2" destOrd="0" parTransId="{7513E649-6543-429C-8E04-C2D9A3C3948A}" sibTransId="{8F67D1A3-D250-4484-844E-96B9483ABA88}"/>
    <dgm:cxn modelId="{9F9E3CB1-478B-4877-AB10-B20B90D7FE76}" srcId="{1A539DB9-0BBE-45CD-B91C-B530B7C30BBF}" destId="{021F60FF-CBA9-42D0-AAC3-9A1D2B6352B3}" srcOrd="0" destOrd="0" parTransId="{0E94B3E6-B282-4F35-8172-7FB1B409A83C}" sibTransId="{C905B421-3D09-4416-9113-4551EDEA944C}"/>
    <dgm:cxn modelId="{5FF7BEE9-C6F7-43C5-BA60-EBCA2C3E41D6}" srcId="{59CC89BD-0600-4166-8110-3DDBB944E682}" destId="{1A539DB9-0BBE-45CD-B91C-B530B7C30BBF}" srcOrd="0" destOrd="0" parTransId="{5A504D1A-6AB9-4368-8257-2EBE1E443EE6}" sibTransId="{43BB6A90-70C2-4E00-B118-F4FDA3BF2A13}"/>
    <dgm:cxn modelId="{6E33232C-1822-43D6-9DE6-D5A247C9ED20}" srcId="{66BAE751-94C7-4D53-AE64-31B0CDEF3C1F}" destId="{2B9D48DF-6D24-40C9-8A42-38DE9A611E78}" srcOrd="0" destOrd="0" parTransId="{EF605FD1-3ADD-41D1-BEE0-D9700620531A}" sibTransId="{F564FB57-29E5-4E5B-BEF4-5A83F05E81A4}"/>
    <dgm:cxn modelId="{47A4F4A3-5B2E-4865-A2C7-F840F70231FF}" srcId="{1BAE9FCC-67AD-42BB-8035-BD1E0BB6C9F9}" destId="{5B144224-AF92-433F-927C-D38034A634F5}" srcOrd="0" destOrd="0" parTransId="{F9B8CA94-7B2C-4BC3-9A5B-3F50F668D0CF}" sibTransId="{4C4FFBBD-759B-46CA-9456-2B605A561EE9}"/>
    <dgm:cxn modelId="{DCBF294D-90A1-45A9-8A4E-4EFBA500ECB8}" srcId="{59CC89BD-0600-4166-8110-3DDBB944E682}" destId="{A1F3B23F-86A2-43C5-AE36-C8F6EFC3D736}" srcOrd="3" destOrd="0" parTransId="{64912087-A0B5-4CF8-BF5C-268647058F9D}" sibTransId="{5B4D6984-CC70-4860-A824-87FB457B0E0E}"/>
    <dgm:cxn modelId="{60C4E3C0-40FC-4DFE-8960-E913B673585D}" srcId="{A1F3B23F-86A2-43C5-AE36-C8F6EFC3D736}" destId="{27015B1D-CA10-4F75-B287-9A9054B87FC7}" srcOrd="0" destOrd="0" parTransId="{7E1E403D-0ADE-440A-AF29-1597B9F9EBB6}" sibTransId="{AD4F0ED1-E092-4104-B358-CE839D59315D}"/>
    <dgm:cxn modelId="{B1EB51DD-B714-4678-832F-6DBC778C9DDA}" type="presOf" srcId="{021F60FF-CBA9-42D0-AAC3-9A1D2B6352B3}" destId="{45D315F6-5313-48CF-98EB-E22200901913}" srcOrd="0" destOrd="0" presId="urn:microsoft.com/office/officeart/2005/8/layout/chevron2"/>
    <dgm:cxn modelId="{A4A81107-B1C4-41FA-A26C-E71D0C6ACBEF}" type="presOf" srcId="{0076A182-15F9-4EAC-BB2B-848FB95F1FEB}" destId="{0C1192FB-9572-4787-A163-E45955A8D979}" srcOrd="0" destOrd="0" presId="urn:microsoft.com/office/officeart/2005/8/layout/chevron2"/>
    <dgm:cxn modelId="{981465F7-037C-48BA-9319-BBF0B7A26525}" type="presOf" srcId="{5B144224-AF92-433F-927C-D38034A634F5}" destId="{5E9692F1-808C-4CAE-99A7-6D3B920C45E2}" srcOrd="0" destOrd="0" presId="urn:microsoft.com/office/officeart/2005/8/layout/chevron2"/>
    <dgm:cxn modelId="{9112498C-3726-4F39-BC32-5394D28834C0}" srcId="{59CC89BD-0600-4166-8110-3DDBB944E682}" destId="{7F40BAA8-24F9-44F5-84BC-9FF5E3697E9F}" srcOrd="6" destOrd="0" parTransId="{00FE2576-091B-47C5-A177-E57B87D14803}" sibTransId="{8EC51AA4-BE93-4A42-B1DC-A8D84C499951}"/>
    <dgm:cxn modelId="{8613D130-0ACD-4044-BDC5-68ED2B0D121F}" type="presOf" srcId="{27015B1D-CA10-4F75-B287-9A9054B87FC7}" destId="{89A0DACE-3A8D-4A04-8513-A1E0E3C16E85}" srcOrd="0" destOrd="0" presId="urn:microsoft.com/office/officeart/2005/8/layout/chevron2"/>
    <dgm:cxn modelId="{A289477C-5F6E-498F-8ACB-08C4098B02A8}" srcId="{59CC89BD-0600-4166-8110-3DDBB944E682}" destId="{1BAE9FCC-67AD-42BB-8035-BD1E0BB6C9F9}" srcOrd="5" destOrd="0" parTransId="{3C8D8058-5F5B-4B26-BE24-94F31F4407EA}" sibTransId="{A859C024-85CC-4B1E-9B0F-957DC28EA6C9}"/>
    <dgm:cxn modelId="{D7615394-C2BD-469D-8A5B-4E7317C8CB3A}" srcId="{59CC89BD-0600-4166-8110-3DDBB944E682}" destId="{66BAE751-94C7-4D53-AE64-31B0CDEF3C1F}" srcOrd="1" destOrd="0" parTransId="{2B745B00-9183-41F8-BC16-9BBEEFBE763E}" sibTransId="{4E8FD8A9-F36B-4FAE-B085-00E3BBAD6C44}"/>
    <dgm:cxn modelId="{66C220E2-5352-441A-A111-97074AB25979}" type="presOf" srcId="{1BAE9FCC-67AD-42BB-8035-BD1E0BB6C9F9}" destId="{AB55DC43-FB62-45AF-B4D1-AF7A634175A3}" srcOrd="0" destOrd="0" presId="urn:microsoft.com/office/officeart/2005/8/layout/chevron2"/>
    <dgm:cxn modelId="{A3E7ED5D-C6DD-4590-A513-36BD549F664B}" type="presParOf" srcId="{0EE37F81-3FF6-4C9E-AC19-24F6A1406074}" destId="{CAF39E20-FD1C-4220-AD34-CA6751B10F36}" srcOrd="0" destOrd="0" presId="urn:microsoft.com/office/officeart/2005/8/layout/chevron2"/>
    <dgm:cxn modelId="{C7059222-01FE-48EA-912D-BBABE689F7CD}" type="presParOf" srcId="{CAF39E20-FD1C-4220-AD34-CA6751B10F36}" destId="{5B9F2CD6-F9D9-4925-9DB5-2C4488CD8BCD}" srcOrd="0" destOrd="0" presId="urn:microsoft.com/office/officeart/2005/8/layout/chevron2"/>
    <dgm:cxn modelId="{5A442F49-0B0F-4F4E-B312-9830A121B829}" type="presParOf" srcId="{CAF39E20-FD1C-4220-AD34-CA6751B10F36}" destId="{45D315F6-5313-48CF-98EB-E22200901913}" srcOrd="1" destOrd="0" presId="urn:microsoft.com/office/officeart/2005/8/layout/chevron2"/>
    <dgm:cxn modelId="{18938A01-8DC0-4E70-BA5D-4ED090CB9D30}" type="presParOf" srcId="{0EE37F81-3FF6-4C9E-AC19-24F6A1406074}" destId="{8CBCFE62-148D-402C-9A16-20DF8A3D767F}" srcOrd="1" destOrd="0" presId="urn:microsoft.com/office/officeart/2005/8/layout/chevron2"/>
    <dgm:cxn modelId="{722F8A3D-9FB5-49B6-8253-5EEF94654680}" type="presParOf" srcId="{0EE37F81-3FF6-4C9E-AC19-24F6A1406074}" destId="{76FB24BD-5B34-4302-A30F-8842D6985221}" srcOrd="2" destOrd="0" presId="urn:microsoft.com/office/officeart/2005/8/layout/chevron2"/>
    <dgm:cxn modelId="{92A2927C-07C1-47E9-8627-8567FBC5EFE5}" type="presParOf" srcId="{76FB24BD-5B34-4302-A30F-8842D6985221}" destId="{9277B62B-23E4-4788-9661-DB43F54CDDF1}" srcOrd="0" destOrd="0" presId="urn:microsoft.com/office/officeart/2005/8/layout/chevron2"/>
    <dgm:cxn modelId="{6B8D655B-B3ED-4AF5-8835-767B5D779C20}" type="presParOf" srcId="{76FB24BD-5B34-4302-A30F-8842D6985221}" destId="{B2187DC5-BC56-4034-9178-98324CBBC5D8}" srcOrd="1" destOrd="0" presId="urn:microsoft.com/office/officeart/2005/8/layout/chevron2"/>
    <dgm:cxn modelId="{EBCE1615-4D5E-4EB1-9283-48A67B49ADD4}" type="presParOf" srcId="{0EE37F81-3FF6-4C9E-AC19-24F6A1406074}" destId="{19DC89A4-E5D2-4A27-AE87-9CC9297D9044}" srcOrd="3" destOrd="0" presId="urn:microsoft.com/office/officeart/2005/8/layout/chevron2"/>
    <dgm:cxn modelId="{D6A1BF35-0DEE-422C-A65A-D3E3AC8154F0}" type="presParOf" srcId="{0EE37F81-3FF6-4C9E-AC19-24F6A1406074}" destId="{1957F3FA-2930-40C9-958C-D5C84ABB77B3}" srcOrd="4" destOrd="0" presId="urn:microsoft.com/office/officeart/2005/8/layout/chevron2"/>
    <dgm:cxn modelId="{D139A82C-648E-4406-803B-26E594929C1B}" type="presParOf" srcId="{1957F3FA-2930-40C9-958C-D5C84ABB77B3}" destId="{99818A1F-F081-4890-ABDC-B50079316AC3}" srcOrd="0" destOrd="0" presId="urn:microsoft.com/office/officeart/2005/8/layout/chevron2"/>
    <dgm:cxn modelId="{EF196ED1-147E-4FC0-9CDE-4765C7802E00}" type="presParOf" srcId="{1957F3FA-2930-40C9-958C-D5C84ABB77B3}" destId="{0C1192FB-9572-4787-A163-E45955A8D979}" srcOrd="1" destOrd="0" presId="urn:microsoft.com/office/officeart/2005/8/layout/chevron2"/>
    <dgm:cxn modelId="{02BC7E69-1B06-4FF5-AA86-CED379750305}" type="presParOf" srcId="{0EE37F81-3FF6-4C9E-AC19-24F6A1406074}" destId="{9987ED49-6137-4C79-B49C-AF6EB07D6FBD}" srcOrd="5" destOrd="0" presId="urn:microsoft.com/office/officeart/2005/8/layout/chevron2"/>
    <dgm:cxn modelId="{717BA8F1-4C5B-4D02-BB88-0D8EC59AFEC2}" type="presParOf" srcId="{0EE37F81-3FF6-4C9E-AC19-24F6A1406074}" destId="{705DE35A-DFF1-4ABA-A1F3-081F1C5D5BA4}" srcOrd="6" destOrd="0" presId="urn:microsoft.com/office/officeart/2005/8/layout/chevron2"/>
    <dgm:cxn modelId="{BAB9F63B-A893-4E7D-82B2-D5986593FDC4}" type="presParOf" srcId="{705DE35A-DFF1-4ABA-A1F3-081F1C5D5BA4}" destId="{488A070D-C06C-4002-8058-EF833525D615}" srcOrd="0" destOrd="0" presId="urn:microsoft.com/office/officeart/2005/8/layout/chevron2"/>
    <dgm:cxn modelId="{BB720E08-332A-4C68-9083-18F21E34EAEC}" type="presParOf" srcId="{705DE35A-DFF1-4ABA-A1F3-081F1C5D5BA4}" destId="{89A0DACE-3A8D-4A04-8513-A1E0E3C16E85}" srcOrd="1" destOrd="0" presId="urn:microsoft.com/office/officeart/2005/8/layout/chevron2"/>
    <dgm:cxn modelId="{D53F7C79-722A-4AEB-99F8-E882E5344D7A}" type="presParOf" srcId="{0EE37F81-3FF6-4C9E-AC19-24F6A1406074}" destId="{7D641B24-01DC-47DC-8AB2-32BBB2693987}" srcOrd="7" destOrd="0" presId="urn:microsoft.com/office/officeart/2005/8/layout/chevron2"/>
    <dgm:cxn modelId="{C055A0CE-B52A-4C59-943B-E20EE84B3EA7}" type="presParOf" srcId="{0EE37F81-3FF6-4C9E-AC19-24F6A1406074}" destId="{D00F32FC-AA0B-4749-9C73-30E50465338B}" srcOrd="8" destOrd="0" presId="urn:microsoft.com/office/officeart/2005/8/layout/chevron2"/>
    <dgm:cxn modelId="{3A2A5D83-638D-481F-B0A9-F9989C0B23BB}" type="presParOf" srcId="{D00F32FC-AA0B-4749-9C73-30E50465338B}" destId="{93FEC4A9-3261-4A80-9276-EF521C6DE740}" srcOrd="0" destOrd="0" presId="urn:microsoft.com/office/officeart/2005/8/layout/chevron2"/>
    <dgm:cxn modelId="{2499D63D-9FF9-4EB5-90E5-FD7F40E73DCB}" type="presParOf" srcId="{D00F32FC-AA0B-4749-9C73-30E50465338B}" destId="{23D879BD-F301-4C20-BFC6-57AEBC762E8E}" srcOrd="1" destOrd="0" presId="urn:microsoft.com/office/officeart/2005/8/layout/chevron2"/>
    <dgm:cxn modelId="{6938D2A7-8FFC-4E6F-A119-856D16FF27DC}" type="presParOf" srcId="{0EE37F81-3FF6-4C9E-AC19-24F6A1406074}" destId="{16766800-446B-4998-991E-543E0AA337B8}" srcOrd="9" destOrd="0" presId="urn:microsoft.com/office/officeart/2005/8/layout/chevron2"/>
    <dgm:cxn modelId="{DF913E13-23C9-4D83-B3C1-A30806716899}" type="presParOf" srcId="{0EE37F81-3FF6-4C9E-AC19-24F6A1406074}" destId="{EF1F80BD-F083-4E80-BF87-9B0C430CFBE9}" srcOrd="10" destOrd="0" presId="urn:microsoft.com/office/officeart/2005/8/layout/chevron2"/>
    <dgm:cxn modelId="{001A01E9-48C5-4A9D-92CE-3AC8BB3BC0A8}" type="presParOf" srcId="{EF1F80BD-F083-4E80-BF87-9B0C430CFBE9}" destId="{AB55DC43-FB62-45AF-B4D1-AF7A634175A3}" srcOrd="0" destOrd="0" presId="urn:microsoft.com/office/officeart/2005/8/layout/chevron2"/>
    <dgm:cxn modelId="{CB2D89C4-3503-485D-BAB4-5648827A47EA}" type="presParOf" srcId="{EF1F80BD-F083-4E80-BF87-9B0C430CFBE9}" destId="{5E9692F1-808C-4CAE-99A7-6D3B920C45E2}" srcOrd="1" destOrd="0" presId="urn:microsoft.com/office/officeart/2005/8/layout/chevron2"/>
    <dgm:cxn modelId="{AC4409CA-1EC6-43CF-8C61-686F9980BD8B}" type="presParOf" srcId="{0EE37F81-3FF6-4C9E-AC19-24F6A1406074}" destId="{F797789E-CE8D-494A-8CB5-28CA5EF7F4C2}" srcOrd="11" destOrd="0" presId="urn:microsoft.com/office/officeart/2005/8/layout/chevron2"/>
    <dgm:cxn modelId="{3EFB560B-3F8E-4CC4-9D39-1C79F97F2D6F}" type="presParOf" srcId="{0EE37F81-3FF6-4C9E-AC19-24F6A1406074}" destId="{27DB2969-43E5-4E8A-9CC2-2104DBBC9CEB}" srcOrd="12" destOrd="0" presId="urn:microsoft.com/office/officeart/2005/8/layout/chevron2"/>
    <dgm:cxn modelId="{61A1ECCC-8354-4E0F-ACB4-C1AAEF7641D0}" type="presParOf" srcId="{27DB2969-43E5-4E8A-9CC2-2104DBBC9CEB}" destId="{578F74FD-6EEC-4889-A133-5793E509ADD0}" srcOrd="0" destOrd="0" presId="urn:microsoft.com/office/officeart/2005/8/layout/chevron2"/>
    <dgm:cxn modelId="{DD6D66B8-87B0-445B-8531-E8A7D78D6230}" type="presParOf" srcId="{27DB2969-43E5-4E8A-9CC2-2104DBBC9CEB}" destId="{95841720-5A02-419E-BCF2-D3B5421E81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9C45C-B54E-47B5-A57D-0ED5F12B4227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0BF1B-F5D1-439B-8335-76F8D116F1FB}">
      <dsp:nvSpPr>
        <dsp:cNvPr id="0" name=""/>
        <dsp:cNvSpPr/>
      </dsp:nvSpPr>
      <dsp:spPr>
        <a:xfrm>
          <a:off x="2088232" y="0"/>
          <a:ext cx="6480720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1" kern="1200" dirty="0" smtClean="0">
            <a:solidFill>
              <a:srgbClr val="00206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доступ физических и юридических лиц к сведениям о государственных и муниципальных услугах, государственных функциях по контролю и надзору, об услугах государственных и муниципальных учреждений, об услугах организаций, участвующих в предоставлении государственных и муниципальных услуг,</a:t>
          </a:r>
          <a:endParaRPr lang="en-US" sz="1000" b="1" kern="1200" dirty="0" smtClean="0">
            <a:solidFill>
              <a:srgbClr val="00206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 размещенных в федеральной государственной информационной системе, обеспечивающей ведение реестра государственных услуг в электронной форме;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2060"/>
            </a:solidFill>
          </a:endParaRPr>
        </a:p>
      </dsp:txBody>
      <dsp:txXfrm>
        <a:off x="2088232" y="0"/>
        <a:ext cx="6480720" cy="1252941"/>
      </dsp:txXfrm>
    </dsp:sp>
    <dsp:sp modelId="{CE5B6873-670D-4BC0-A89A-5C1FDF66413A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D6BBF-BB65-4050-8AD8-BE1C23D61895}">
      <dsp:nvSpPr>
        <dsp:cNvPr id="0" name=""/>
        <dsp:cNvSpPr/>
      </dsp:nvSpPr>
      <dsp:spPr>
        <a:xfrm>
          <a:off x="2088232" y="1108419"/>
          <a:ext cx="6480720" cy="30680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предоставление в электронной форме государственных и муниципальных услуг, услуг государственных и муниципальных учреждений и других организаций, в которых размещается государственное задание (заказ) или муниципальное задание (заказ), в соответствии с перечнями, утвержденными Правительством Российской Федерации и высшими исполнительными органами государственной власти субъекта Российской Федерации;</a:t>
          </a:r>
          <a:endParaRPr lang="ru-RU" sz="1000" b="1" kern="1200" dirty="0"/>
        </a:p>
      </dsp:txBody>
      <dsp:txXfrm>
        <a:off x="2088232" y="1108419"/>
        <a:ext cx="6480720" cy="1416020"/>
      </dsp:txXfrm>
    </dsp:sp>
    <dsp:sp modelId="{256874C1-902C-4CA1-ABFB-CFED4120E25A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D37F0-836B-4023-A444-A10763AABCE4}">
      <dsp:nvSpPr>
        <dsp:cNvPr id="0" name=""/>
        <dsp:cNvSpPr/>
      </dsp:nvSpPr>
      <dsp:spPr>
        <a:xfrm>
          <a:off x="2088232" y="2520282"/>
          <a:ext cx="6480720" cy="1418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учет обращений граждан, связанных с функционированием Единого портала, </a:t>
          </a:r>
          <a:endParaRPr lang="en-US" sz="1000" b="1" kern="1200" dirty="0" smtClean="0">
            <a:solidFill>
              <a:srgbClr val="00206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002060"/>
              </a:solidFill>
            </a:rPr>
            <a:t>в том числе возможность для заявителей оставить отзыв о качестве предоставления государственной или муниципальной услуги в электронной форме.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2060"/>
            </a:solidFill>
          </a:endParaRPr>
        </a:p>
      </dsp:txBody>
      <dsp:txXfrm>
        <a:off x="2088232" y="2520282"/>
        <a:ext cx="6480720" cy="14183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F2CD6-F9D9-4925-9DB5-2C4488CD8BCD}">
      <dsp:nvSpPr>
        <dsp:cNvPr id="0" name=""/>
        <dsp:cNvSpPr/>
      </dsp:nvSpPr>
      <dsp:spPr>
        <a:xfrm rot="5400000">
          <a:off x="-113662" y="113948"/>
          <a:ext cx="757753" cy="530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-113662" y="113948"/>
        <a:ext cx="757753" cy="530427"/>
      </dsp:txXfrm>
    </dsp:sp>
    <dsp:sp modelId="{45D315F6-5313-48CF-98EB-E22200901913}">
      <dsp:nvSpPr>
        <dsp:cNvPr id="0" name=""/>
        <dsp:cNvSpPr/>
      </dsp:nvSpPr>
      <dsp:spPr>
        <a:xfrm rot="5400000">
          <a:off x="3871371" y="-3340658"/>
          <a:ext cx="492539" cy="7174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</a:rPr>
            <a:t>ознакомление с информацией о государственной или муниципальной услуге (функции);</a:t>
          </a:r>
          <a:endParaRPr lang="ru-RU" sz="1100" b="1" kern="1200" dirty="0"/>
        </a:p>
      </dsp:txBody>
      <dsp:txXfrm rot="5400000">
        <a:off x="3871371" y="-3340658"/>
        <a:ext cx="492539" cy="7174428"/>
      </dsp:txXfrm>
    </dsp:sp>
    <dsp:sp modelId="{9277B62B-23E4-4788-9661-DB43F54CDDF1}">
      <dsp:nvSpPr>
        <dsp:cNvPr id="0" name=""/>
        <dsp:cNvSpPr/>
      </dsp:nvSpPr>
      <dsp:spPr>
        <a:xfrm rot="5400000">
          <a:off x="-113662" y="787086"/>
          <a:ext cx="757753" cy="530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-113662" y="787086"/>
        <a:ext cx="757753" cy="530427"/>
      </dsp:txXfrm>
    </dsp:sp>
    <dsp:sp modelId="{B2187DC5-BC56-4034-9178-98324CBBC5D8}">
      <dsp:nvSpPr>
        <dsp:cNvPr id="0" name=""/>
        <dsp:cNvSpPr/>
      </dsp:nvSpPr>
      <dsp:spPr>
        <a:xfrm rot="5400000">
          <a:off x="3871371" y="-2667520"/>
          <a:ext cx="492539" cy="7174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</a:rPr>
            <a:t>обеспечение доступа к формам заявлений и иных документов, необходимых для получения государственной или муниципальной услуги (функции), их заполнение и представление в электронной форме;</a:t>
          </a:r>
          <a:endParaRPr lang="ru-RU" sz="1100" b="1" kern="1200" dirty="0"/>
        </a:p>
      </dsp:txBody>
      <dsp:txXfrm rot="5400000">
        <a:off x="3871371" y="-2667520"/>
        <a:ext cx="492539" cy="7174428"/>
      </dsp:txXfrm>
    </dsp:sp>
    <dsp:sp modelId="{99818A1F-F081-4890-ABDC-B50079316AC3}">
      <dsp:nvSpPr>
        <dsp:cNvPr id="0" name=""/>
        <dsp:cNvSpPr/>
      </dsp:nvSpPr>
      <dsp:spPr>
        <a:xfrm rot="5400000">
          <a:off x="-113662" y="1460224"/>
          <a:ext cx="757753" cy="530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-113662" y="1460224"/>
        <a:ext cx="757753" cy="530427"/>
      </dsp:txXfrm>
    </dsp:sp>
    <dsp:sp modelId="{0C1192FB-9572-4787-A163-E45955A8D979}">
      <dsp:nvSpPr>
        <dsp:cNvPr id="0" name=""/>
        <dsp:cNvSpPr/>
      </dsp:nvSpPr>
      <dsp:spPr>
        <a:xfrm rot="5400000">
          <a:off x="3871371" y="-2012055"/>
          <a:ext cx="492539" cy="7174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</a:rPr>
            <a:t>обращение в электронной форме в государственные органы или органы местного самоуправления;</a:t>
          </a:r>
          <a:endParaRPr lang="ru-RU" sz="1100" b="1" kern="1200" dirty="0"/>
        </a:p>
      </dsp:txBody>
      <dsp:txXfrm rot="5400000">
        <a:off x="3871371" y="-2012055"/>
        <a:ext cx="492539" cy="7174428"/>
      </dsp:txXfrm>
    </dsp:sp>
    <dsp:sp modelId="{488A070D-C06C-4002-8058-EF833525D615}">
      <dsp:nvSpPr>
        <dsp:cNvPr id="0" name=""/>
        <dsp:cNvSpPr/>
      </dsp:nvSpPr>
      <dsp:spPr>
        <a:xfrm rot="5400000">
          <a:off x="-113662" y="2133362"/>
          <a:ext cx="757753" cy="530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-113662" y="2133362"/>
        <a:ext cx="757753" cy="530427"/>
      </dsp:txXfrm>
    </dsp:sp>
    <dsp:sp modelId="{89A0DACE-3A8D-4A04-8513-A1E0E3C16E85}">
      <dsp:nvSpPr>
        <dsp:cNvPr id="0" name=""/>
        <dsp:cNvSpPr/>
      </dsp:nvSpPr>
      <dsp:spPr>
        <a:xfrm rot="5400000">
          <a:off x="3871371" y="-1321245"/>
          <a:ext cx="492539" cy="7174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smtClean="0">
              <a:solidFill>
                <a:srgbClr val="002060"/>
              </a:solidFill>
            </a:rPr>
            <a:t>осуществление мониторинга хода предоставления государственной или муниципальной услуги или исполнения государственной функции;</a:t>
          </a:r>
          <a:endParaRPr lang="ru-RU" sz="1100" b="1" kern="1200"/>
        </a:p>
      </dsp:txBody>
      <dsp:txXfrm rot="5400000">
        <a:off x="3871371" y="-1321245"/>
        <a:ext cx="492539" cy="7174428"/>
      </dsp:txXfrm>
    </dsp:sp>
    <dsp:sp modelId="{93FEC4A9-3261-4A80-9276-EF521C6DE740}">
      <dsp:nvSpPr>
        <dsp:cNvPr id="0" name=""/>
        <dsp:cNvSpPr/>
      </dsp:nvSpPr>
      <dsp:spPr>
        <a:xfrm rot="5400000">
          <a:off x="-113662" y="2806500"/>
          <a:ext cx="757753" cy="530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-113662" y="2806500"/>
        <a:ext cx="757753" cy="530427"/>
      </dsp:txXfrm>
    </dsp:sp>
    <dsp:sp modelId="{23D879BD-F301-4C20-BFC6-57AEBC762E8E}">
      <dsp:nvSpPr>
        <dsp:cNvPr id="0" name=""/>
        <dsp:cNvSpPr/>
      </dsp:nvSpPr>
      <dsp:spPr>
        <a:xfrm rot="5400000">
          <a:off x="3871371" y="-648107"/>
          <a:ext cx="492539" cy="7174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</a:rPr>
            <a:t>получение начислений и возможность оплаты государственных пошлин, штрафов и сборов;</a:t>
          </a:r>
          <a:endParaRPr lang="ru-RU" sz="1100" b="1" kern="1200" dirty="0"/>
        </a:p>
      </dsp:txBody>
      <dsp:txXfrm rot="5400000">
        <a:off x="3871371" y="-648107"/>
        <a:ext cx="492539" cy="7174428"/>
      </dsp:txXfrm>
    </dsp:sp>
    <dsp:sp modelId="{AB55DC43-FB62-45AF-B4D1-AF7A634175A3}">
      <dsp:nvSpPr>
        <dsp:cNvPr id="0" name=""/>
        <dsp:cNvSpPr/>
      </dsp:nvSpPr>
      <dsp:spPr>
        <a:xfrm rot="5400000">
          <a:off x="-113662" y="3479637"/>
          <a:ext cx="757753" cy="530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-113662" y="3479637"/>
        <a:ext cx="757753" cy="530427"/>
      </dsp:txXfrm>
    </dsp:sp>
    <dsp:sp modelId="{5E9692F1-808C-4CAE-99A7-6D3B920C45E2}">
      <dsp:nvSpPr>
        <dsp:cNvPr id="0" name=""/>
        <dsp:cNvSpPr/>
      </dsp:nvSpPr>
      <dsp:spPr>
        <a:xfrm rot="5400000">
          <a:off x="3871371" y="25030"/>
          <a:ext cx="492539" cy="7174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</a:rPr>
            <a:t>хранение реквизитов пользователя;</a:t>
          </a:r>
          <a:endParaRPr lang="ru-RU" sz="1100" b="1" kern="1200" dirty="0"/>
        </a:p>
      </dsp:txBody>
      <dsp:txXfrm rot="5400000">
        <a:off x="3871371" y="25030"/>
        <a:ext cx="492539" cy="7174428"/>
      </dsp:txXfrm>
    </dsp:sp>
    <dsp:sp modelId="{578F74FD-6EEC-4889-A133-5793E509ADD0}">
      <dsp:nvSpPr>
        <dsp:cNvPr id="0" name=""/>
        <dsp:cNvSpPr/>
      </dsp:nvSpPr>
      <dsp:spPr>
        <a:xfrm rot="5400000">
          <a:off x="-113662" y="4152775"/>
          <a:ext cx="757753" cy="5304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-113662" y="4152775"/>
        <a:ext cx="757753" cy="530427"/>
      </dsp:txXfrm>
    </dsp:sp>
    <dsp:sp modelId="{95841720-5A02-419E-BCF2-D3B5421E815F}">
      <dsp:nvSpPr>
        <dsp:cNvPr id="0" name=""/>
        <dsp:cNvSpPr/>
      </dsp:nvSpPr>
      <dsp:spPr>
        <a:xfrm rot="5400000">
          <a:off x="3871371" y="698168"/>
          <a:ext cx="492539" cy="7174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</a:rPr>
            <a:t>получение результатов предоставления государственных или муниципальных услуг в электронной форме на Едином портале, если это не запрещено федеральным законом.</a:t>
          </a:r>
          <a:endParaRPr lang="ru-RU" sz="1100" b="1" kern="1200" dirty="0"/>
        </a:p>
      </dsp:txBody>
      <dsp:txXfrm rot="5400000">
        <a:off x="3871371" y="698168"/>
        <a:ext cx="492539" cy="717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DE5E-F418-4AB7-ADB8-08C02BBB1D1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6A26-0C12-4A8D-8EC0-A4F7A2D0B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tovie-prezentacii.ru/wp-content/uploads/2013/02/SHablon-dlya-prezentatsii-Ro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976864" cy="5256584"/>
          </a:xfrm>
        </p:spPr>
        <p:txBody>
          <a:bodyPr>
            <a:normAutofit/>
          </a:bodyPr>
          <a:lstStyle/>
          <a:p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Единый портал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государственных и муниципальных услуг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http://www.gosuslugi.ru/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static.gosuslugi.ru/cms/htdocs/0/0/0/0/0/0/0/0/0/1022_157_smal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01952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348880"/>
          <a:ext cx="85689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tatic.gosuslugi.ru/cms/htdocs/0/0/0/0/0/0/0/0/0/1023_158_large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48478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Единый портал государственных и муниципальных услуг</a:t>
            </a:r>
            <a:r>
              <a:rPr lang="ru-RU" dirty="0" smtClean="0">
                <a:solidFill>
                  <a:srgbClr val="002060"/>
                </a:solidFill>
              </a:rPr>
              <a:t> — федеральная государственная информационная система, обеспечивающая: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7606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    </a:t>
            </a:r>
            <a:r>
              <a:rPr lang="ru-RU" sz="1800" dirty="0" smtClean="0">
                <a:solidFill>
                  <a:srgbClr val="002060"/>
                </a:solidFill>
              </a:rPr>
              <a:t>Единый портал входит в инфраструктуру, обеспечивающую информационно-технологическое взаимодействие информационных систем, используемых для предоставления государственных и муниципальных услуг в электронной форме.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    </a:t>
            </a:r>
            <a:r>
              <a:rPr lang="ru-RU" sz="1800" dirty="0" smtClean="0">
                <a:solidFill>
                  <a:srgbClr val="002060"/>
                </a:solidFill>
              </a:rPr>
              <a:t>Правительством </a:t>
            </a:r>
            <a:r>
              <a:rPr lang="ru-RU" sz="1800" dirty="0">
                <a:solidFill>
                  <a:srgbClr val="002060"/>
                </a:solidFill>
              </a:rPr>
              <a:t>Российской Федерации в качестве оператора Единого портала определено Министерство связи и массовых коммуникаций Российской Федерации.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Информация на Едином портале государственных и муниципальных услуг (функций) размещается в течение одного рабочего дня из Сводного реестра государственных и муниципальных услуг (функций) формируемого федеральными и региональными органами власти Российской Федерации, органами местного самоуправления которые несут ответственность за полноту и достоверность сведений об услугах (функциях).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Единый портал доступен любому пользователю информационно-телекоммуникационной сети Интернет и организован таким образом, чтобы обеспечить простой и эффективный поиск информации по государственным или муниципальным услугам.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Все услуги, размещенные на Едином портале, соотнесены с конкретным регионом Российской Федерации: место получения услуги определяет как наличие самой услуги, так и условия ее предоставления.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Первым шагом для получения доступа к возможностям Единого портала является выбор интересующего региона, после чего будут доступны услуги, предоставляемые как территориальными органами федеральных органов исполнительной власти, органами исполнительной власти субъекта Российской Федерации, так и органами местного самоуправления выбранного субъекта.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Государственные и муниципальные услуги классифицированы по ряду признаков (по ведомствам, по жизненным ситуациям, по категориям пользователей, по популярности — частоте заказа услуги) и представлены в виде каталога.</a:t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http://static.gosuslugi.ru/cms/htdocs/0/0/0/0/0/0/0/0/0/1023_158_lar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268760"/>
            <a:ext cx="8928992" cy="58326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</a:t>
            </a:r>
            <a:r>
              <a:rPr lang="ru-RU" sz="1800" b="1" dirty="0">
                <a:solidFill>
                  <a:srgbClr val="002060"/>
                </a:solidFill>
              </a:rPr>
              <a:t> информационной карточке каждой услуги содержится следующая информация</a:t>
            </a:r>
            <a:r>
              <a:rPr lang="ru-RU" sz="1800" b="1" dirty="0" smtClean="0">
                <a:solidFill>
                  <a:srgbClr val="002060"/>
                </a:solidFill>
              </a:rPr>
              <a:t>: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наименование </a:t>
            </a:r>
            <a:r>
              <a:rPr lang="ru-RU" sz="1800" dirty="0">
                <a:solidFill>
                  <a:srgbClr val="002060"/>
                </a:solidFill>
              </a:rPr>
              <a:t>услуги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9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наименование </a:t>
            </a:r>
            <a:r>
              <a:rPr lang="ru-RU" sz="1800" dirty="0">
                <a:solidFill>
                  <a:srgbClr val="002060"/>
                </a:solidFill>
              </a:rPr>
              <a:t>органа государственной власти или органа местного самоуправления, предоставляющего услугу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категории </a:t>
            </a:r>
            <a:r>
              <a:rPr lang="ru-RU" sz="1800" dirty="0">
                <a:solidFill>
                  <a:srgbClr val="002060"/>
                </a:solidFill>
              </a:rPr>
              <a:t>заявителей, которым предоставляется услуга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необходимые </a:t>
            </a:r>
            <a:r>
              <a:rPr lang="ru-RU" sz="1800" dirty="0">
                <a:solidFill>
                  <a:srgbClr val="002060"/>
                </a:solidFill>
              </a:rPr>
              <a:t>документы, подлежащие представлению заявителем для получения услуги, способы получения документов заявителями и порядок их представления с указанием услуг, в результате предоставления которых могут быть получены такие документы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сведения </a:t>
            </a:r>
            <a:r>
              <a:rPr lang="ru-RU" sz="1800" dirty="0">
                <a:solidFill>
                  <a:srgbClr val="002060"/>
                </a:solidFill>
              </a:rPr>
              <a:t>о </a:t>
            </a:r>
            <a:r>
              <a:rPr lang="ru-RU" sz="1800" dirty="0" err="1">
                <a:solidFill>
                  <a:srgbClr val="002060"/>
                </a:solidFill>
              </a:rPr>
              <a:t>возмездности</a:t>
            </a:r>
            <a:r>
              <a:rPr lang="ru-RU" sz="1800" dirty="0">
                <a:solidFill>
                  <a:srgbClr val="002060"/>
                </a:solidFill>
              </a:rPr>
              <a:t> (безвозмездности) оказания услуги и размерах платы, взимаемой с заявителя, если услуга оказывается на возмездной основе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 результат предоставления услуги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 сроки предоставления услуги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 основания для приостановления предоставления услуги или отказа в ее предоставлении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 информация о месте предоставления услуги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сведения </a:t>
            </a:r>
            <a:r>
              <a:rPr lang="ru-RU" sz="1800" dirty="0">
                <a:solidFill>
                  <a:srgbClr val="002060"/>
                </a:solidFill>
              </a:rPr>
              <a:t>о допустимости досудебного (внесудебного) обжалования действий (бездействия) должностных лиц, предоставляющих услугу, и результатов предоставления этой услуги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7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контакты </a:t>
            </a:r>
            <a:r>
              <a:rPr lang="ru-RU" sz="1800" dirty="0">
                <a:solidFill>
                  <a:srgbClr val="002060"/>
                </a:solidFill>
              </a:rPr>
              <a:t>для получения дополнительной информации (телефоны органа государственной власти или органа местного самоуправления, ответственного за предоставление услуги, телефоны мест предоставления услуги</a:t>
            </a:r>
            <a:r>
              <a:rPr lang="ru-RU" sz="1800" dirty="0" smtClean="0">
                <a:solidFill>
                  <a:srgbClr val="002060"/>
                </a:solidFill>
              </a:rPr>
              <a:t>);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7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 формы заявлений и иных документов, заполнение которых заявителем необходимо для обращения в федеральный орган исполнительной власти, орган исполнительной власти субъекта Российской Федерации, орган местного самоуправления для получения государственной или муниципальной услуги (в электронной форме).</a:t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http://static.gosuslugi.ru/cms/htdocs/0/0/0/0/0/0/0/0/0/1023_158_lar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859" t="5637" r="20705" b="490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788024" y="1844824"/>
            <a:ext cx="936104" cy="36004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87624" y="2060848"/>
          <a:ext cx="770485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tatic.gosuslugi.ru/cms/htdocs/0/0/0/0/0/0/0/0/0/1023_158_large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 Едином портале реализована концепция «личного кабинета» пользователя, </a:t>
            </a:r>
            <a:r>
              <a:rPr lang="en-US" b="1" dirty="0" smtClean="0">
                <a:solidFill>
                  <a:srgbClr val="002060"/>
                </a:solidFill>
              </a:rPr>
              <a:t>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обеспечивающая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после его регистрации на портале следующие возможности: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В настоящее время для доступа к услугам на Едином портале реализовано два способа авторизации: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 с использованием логина/пароля,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 с использованием электронной подписи.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Единый портал находится в постоянном развитии: еженедельно появляются новые электронные формы заявлений по государственным услугам, ранее по которым была размещена лишь справочная информация и имелись шаблоны заявлений.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Помимо информации о государственных и муниципальных услугах на Едином портале публикуются актуальные новостные и аналитические материалы по той или иной услуге (рубрика </a:t>
            </a:r>
            <a:r>
              <a:rPr lang="ru-RU" sz="1600" b="1" dirty="0">
                <a:solidFill>
                  <a:srgbClr val="002060"/>
                </a:solidFill>
              </a:rPr>
              <a:t>Новости</a:t>
            </a:r>
            <a:r>
              <a:rPr lang="ru-RU" sz="1600" dirty="0">
                <a:solidFill>
                  <a:srgbClr val="002060"/>
                </a:solidFill>
              </a:rPr>
              <a:t>).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Для получения дополнительной информации по сведениям, представленным на портале, круглосуточно </a:t>
            </a:r>
            <a:r>
              <a:rPr lang="ru-RU" sz="1600" dirty="0" smtClean="0">
                <a:solidFill>
                  <a:srgbClr val="002060"/>
                </a:solidFill>
              </a:rPr>
              <a:t>работает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телефонная горячая линия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dirty="0"/>
          </a:p>
        </p:txBody>
      </p:sp>
      <p:pic>
        <p:nvPicPr>
          <p:cNvPr id="4" name="Рисунок 3" descr="http://static.gosuslugi.ru/cms/htdocs/0/0/0/0/0/0/0/0/0/1023_158_lar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6033" b="64501"/>
          <a:stretch>
            <a:fillRect/>
          </a:stretch>
        </p:blipFill>
        <p:spPr bwMode="auto">
          <a:xfrm>
            <a:off x="467544" y="5301208"/>
            <a:ext cx="842493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5508104" y="5949280"/>
            <a:ext cx="648072" cy="288032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http://static.gosuslugi.ru/cms/htdocs/0/0/0/0/0/0/0/0/0/1023_158_larg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0363" t="5641" r="20831" b="3333"/>
          <a:stretch>
            <a:fillRect/>
          </a:stretch>
        </p:blipFill>
        <p:spPr bwMode="auto">
          <a:xfrm>
            <a:off x="4067944" y="2060848"/>
            <a:ext cx="478802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411760" y="4869160"/>
            <a:ext cx="720080" cy="792088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8532440" y="3573016"/>
            <a:ext cx="432048" cy="21602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012160" y="4437112"/>
            <a:ext cx="432048" cy="21602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8532440" y="4077072"/>
            <a:ext cx="432048" cy="21602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987824" y="4653136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1640" y="57332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Справочная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75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Почтальон</dc:creator>
  <cp:lastModifiedBy>Почтальон</cp:lastModifiedBy>
  <cp:revision>17</cp:revision>
  <dcterms:created xsi:type="dcterms:W3CDTF">2014-04-21T06:50:08Z</dcterms:created>
  <dcterms:modified xsi:type="dcterms:W3CDTF">2014-04-21T13:56:54Z</dcterms:modified>
</cp:coreProperties>
</file>