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42BFE2-534D-42DE-A683-338B075BD18C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CFBBF6-C1BC-4561-A170-F9DEE2EF2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260" y="1288583"/>
            <a:ext cx="7922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Процедура регистрации на </a:t>
            </a:r>
          </a:p>
          <a:p>
            <a:pPr algn="ctr"/>
            <a:r>
              <a:rPr lang="ru-RU" sz="2800" dirty="0" smtClean="0"/>
              <a:t>портале Государственных и муниципальных услуг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33656" y="2636912"/>
            <a:ext cx="2963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Памятка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75200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8 – Ожидать получения кода активации заказным письмом через Почту России (1-2 недели)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4" y="1772816"/>
            <a:ext cx="9089010" cy="5112568"/>
          </a:xfrm>
        </p:spPr>
      </p:pic>
    </p:spTree>
    <p:extLst>
      <p:ext uri="{BB962C8B-B14F-4D97-AF65-F5344CB8AC3E}">
        <p14:creationId xmlns:p14="http://schemas.microsoft.com/office/powerpoint/2010/main" xmlns="" val="406418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9 – После получения кода активации зайти на портал и выбрать «Вход»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143500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6607359" y="2456892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066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10 – Выбрать ввод кода активации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948264" y="3645024"/>
            <a:ext cx="50405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008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11- Заполнить необходимые поля и нажать далее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4" y="1772816"/>
            <a:ext cx="9089010" cy="5112568"/>
          </a:xfrm>
        </p:spPr>
      </p:pic>
    </p:spTree>
    <p:extLst>
      <p:ext uri="{BB962C8B-B14F-4D97-AF65-F5344CB8AC3E}">
        <p14:creationId xmlns:p14="http://schemas.microsoft.com/office/powerpoint/2010/main" xmlns="" val="3022626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 – зайти на портал по адресу </a:t>
            </a:r>
            <a:r>
              <a:rPr lang="en-US" dirty="0" smtClean="0">
                <a:hlinkClick r:id="rId2"/>
              </a:rPr>
              <a:t>www.gosuslugi.ru</a:t>
            </a:r>
            <a:r>
              <a:rPr lang="en-US" dirty="0" smtClean="0"/>
              <a:t> </a:t>
            </a:r>
            <a:r>
              <a:rPr lang="ru-RU" dirty="0" smtClean="0"/>
              <a:t>и нажать кнопку Регистрация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77" y="1729675"/>
            <a:ext cx="9117023" cy="5128325"/>
          </a:xfr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7740352" y="2996952"/>
            <a:ext cx="14401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007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2 – Выбрать категорию «Граждане РФ» и нажать «Далее»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716016" y="6285185"/>
            <a:ext cx="576064" cy="1642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763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3 – установить галочку «Подтвердить» и нажать «Далее»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640" y="1697832"/>
            <a:ext cx="9217024" cy="5184576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1259632" y="5877272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987824" y="6029148"/>
            <a:ext cx="288032" cy="447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579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Шаг 4 – Выбрать получение кода через Почту России и нажать «Далее»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3" y="1723057"/>
            <a:ext cx="9128787" cy="5134943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1289990" y="3663837"/>
            <a:ext cx="720080" cy="1800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131840" y="5373216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507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5 – Заполнить данные о себе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6477"/>
            <a:ext cx="9140485" cy="5141523"/>
          </a:xfrm>
        </p:spPr>
      </p:pic>
    </p:spTree>
    <p:extLst>
      <p:ext uri="{BB962C8B-B14F-4D97-AF65-F5344CB8AC3E}">
        <p14:creationId xmlns:p14="http://schemas.microsoft.com/office/powerpoint/2010/main" xmlns="" val="350813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5 – заполнить данные о себе и нажать «Далее»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6" y="1754206"/>
            <a:ext cx="9122094" cy="5131178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2051720" y="5445224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37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6 – указать пароль, контрольный вопрос, ответ и код подтверждения, нажать «Далее»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41885"/>
            <a:ext cx="9144000" cy="5143499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2051720" y="5157192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2579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7 – ввести коды подтверждения, пришедшие на почту и телефон, нажать «Далее»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700808"/>
            <a:ext cx="9180512" cy="5164038"/>
          </a:xfrm>
        </p:spPr>
      </p:pic>
      <p:cxnSp>
        <p:nvCxnSpPr>
          <p:cNvPr id="5" name="Прямая со стрелкой 4"/>
          <p:cNvCxnSpPr/>
          <p:nvPr/>
        </p:nvCxnSpPr>
        <p:spPr>
          <a:xfrm>
            <a:off x="2051720" y="5373216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6043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163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Шаг 1 – зайти на портал по адресу www.gosuslugi.ru и нажать кнопку Регистрация</vt:lpstr>
      <vt:lpstr>Шаг 2 – Выбрать категорию «Граждане РФ» и нажать «Далее» </vt:lpstr>
      <vt:lpstr>Шаг 3 – установить галочку «Подтвердить» и нажать «Далее» </vt:lpstr>
      <vt:lpstr>Шаг 4 – Выбрать получение кода через Почту России и нажать «Далее»</vt:lpstr>
      <vt:lpstr>Шаг 5 – Заполнить данные о себе</vt:lpstr>
      <vt:lpstr>Шаг 5 – заполнить данные о себе и нажать «Далее»</vt:lpstr>
      <vt:lpstr>Шаг 6 – указать пароль, контрольный вопрос, ответ и код подтверждения, нажать «Далее» </vt:lpstr>
      <vt:lpstr>Шаг 7 – ввести коды подтверждения, пришедшие на почту и телефон, нажать «Далее» </vt:lpstr>
      <vt:lpstr>Шаг 8 – Ожидать получения кода активации заказным письмом через Почту России (1-2 недели)</vt:lpstr>
      <vt:lpstr>Шаг 9 – После получения кода активации зайти на портал и выбрать «Вход»</vt:lpstr>
      <vt:lpstr>Шаг 10 – Выбрать ввод кода активации</vt:lpstr>
      <vt:lpstr>Шаг 11- Заполнить необходимые поля и нажать далее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ППОИ 1</dc:creator>
  <cp:lastModifiedBy>Почтальон</cp:lastModifiedBy>
  <cp:revision>1</cp:revision>
  <dcterms:created xsi:type="dcterms:W3CDTF">2014-04-18T08:31:37Z</dcterms:created>
  <dcterms:modified xsi:type="dcterms:W3CDTF">2014-04-18T09:29:23Z</dcterms:modified>
</cp:coreProperties>
</file>